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05" r:id="rId5"/>
    <p:sldId id="296" r:id="rId6"/>
    <p:sldId id="259" r:id="rId7"/>
    <p:sldId id="317" r:id="rId8"/>
    <p:sldId id="322" r:id="rId9"/>
    <p:sldId id="321" r:id="rId10"/>
    <p:sldId id="319" r:id="rId11"/>
    <p:sldId id="330" r:id="rId12"/>
    <p:sldId id="318" r:id="rId13"/>
    <p:sldId id="324" r:id="rId14"/>
    <p:sldId id="328" r:id="rId15"/>
    <p:sldId id="329" r:id="rId16"/>
    <p:sldId id="332" r:id="rId17"/>
    <p:sldId id="320" r:id="rId18"/>
    <p:sldId id="323" r:id="rId19"/>
    <p:sldId id="331" r:id="rId20"/>
    <p:sldId id="325" r:id="rId21"/>
    <p:sldId id="326" r:id="rId22"/>
    <p:sldId id="327" r:id="rId23"/>
    <p:sldId id="333" r:id="rId24"/>
    <p:sldId id="334" r:id="rId25"/>
    <p:sldId id="314" r:id="rId26"/>
    <p:sldId id="31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879" autoAdjust="0"/>
  </p:normalViewPr>
  <p:slideViewPr>
    <p:cSldViewPr snapToGrid="0">
      <p:cViewPr varScale="1">
        <p:scale>
          <a:sx n="75" d="100"/>
          <a:sy n="75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11/13/2022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11/13/2022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0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2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33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131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fromaladybug@gmail.com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Sherie Kimble​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Cliff Dwellings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0A503B-682A-2C15-400B-07C34013C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93" y="-37911"/>
            <a:ext cx="4641809" cy="69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Arizona Butterfly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4827AF4-59F4-0F1F-D551-D95C2C93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0607"/>
            <a:ext cx="4563460" cy="68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Alter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BAE2FF-2879-E984-D26F-A1B68F8A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45" y="136525"/>
            <a:ext cx="9637244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Diego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place you run to when it is too hot at home</a:t>
            </a:r>
          </a:p>
        </p:txBody>
      </p:sp>
    </p:spTree>
    <p:extLst>
      <p:ext uri="{BB962C8B-B14F-4D97-AF65-F5344CB8AC3E}">
        <p14:creationId xmlns:p14="http://schemas.microsoft.com/office/powerpoint/2010/main" val="383351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Sea World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ABBA0C-62DD-702A-E2E5-479774FE7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0"/>
            <a:ext cx="4635500" cy="69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7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Oak Leaves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011F80B-27B1-4F62-B8E9-968E4816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24" y="76199"/>
            <a:ext cx="10040376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01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Colorado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Million Dollar Highway</a:t>
            </a:r>
          </a:p>
        </p:txBody>
      </p:sp>
    </p:spTree>
    <p:extLst>
      <p:ext uri="{BB962C8B-B14F-4D97-AF65-F5344CB8AC3E}">
        <p14:creationId xmlns:p14="http://schemas.microsoft.com/office/powerpoint/2010/main" val="307739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Colorado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960673-8D09-1B3B-939F-B3B70D72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94" y="85725"/>
            <a:ext cx="9969006" cy="66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52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Daisy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AB36E26-D3CB-E511-7B68-B243B518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72" y="57086"/>
            <a:ext cx="10102128" cy="67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0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Butterfly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19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50958F-F10B-4EA7-B581-99B1B425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19" y="90519"/>
            <a:ext cx="9905162" cy="66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9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Sherie Kimble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 have been behind the camera for 15 years. I love macro photography but I have worked weddings, funerals, and church events.</a:t>
            </a:r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Headshots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Million Dollar Highway</a:t>
            </a:r>
          </a:p>
        </p:txBody>
      </p:sp>
    </p:spTree>
    <p:extLst>
      <p:ext uri="{BB962C8B-B14F-4D97-AF65-F5344CB8AC3E}">
        <p14:creationId xmlns:p14="http://schemas.microsoft.com/office/powerpoint/2010/main" val="1802492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76080-5897-77F0-2058-BFA5C705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24430" y="1152259"/>
            <a:ext cx="6846887" cy="45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5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E564-4283-8AE2-ADD2-7B3FFCFA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believe I was always taking pictures, even before I had a camera.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47ED29-D9DA-9DC6-8B43-80EC2A2E5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FA000-38C2-F344-E543-424833904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Sabrina 1994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634FAD-36DD-9FB0-7030-266A2917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98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890" y="2011680"/>
            <a:ext cx="3343654" cy="2843784"/>
          </a:xfrm>
        </p:spPr>
        <p:txBody>
          <a:bodyPr/>
          <a:lstStyle/>
          <a:p>
            <a:r>
              <a:rPr lang="en-US" dirty="0"/>
              <a:t>Sherie Kimble​</a:t>
            </a:r>
          </a:p>
          <a:p>
            <a:r>
              <a:rPr lang="en-US" dirty="0">
                <a:hlinkClick r:id="rId2"/>
              </a:rPr>
              <a:t>fromaladybug@gmail.com</a:t>
            </a:r>
            <a:endParaRPr lang="en-US" dirty="0"/>
          </a:p>
          <a:p>
            <a:r>
              <a:rPr lang="en-US" dirty="0"/>
              <a:t>541-480-2495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Northwest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land of rain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Mushrooms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3D0D803-6189-3ABF-415F-98E14AA2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9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Multnomah Falls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B81AC02-B9CD-2F94-09CD-DF8C3DA4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9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Deception Pass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F9EE3-B20A-15BB-DE46-8F6774A3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447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Forget me Not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0F59E13-E4CA-5BC2-6CC2-2D668451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17" y="0"/>
            <a:ext cx="5145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1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Southwest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land of little rain</a:t>
            </a:r>
          </a:p>
        </p:txBody>
      </p:sp>
    </p:spTree>
    <p:extLst>
      <p:ext uri="{BB962C8B-B14F-4D97-AF65-F5344CB8AC3E}">
        <p14:creationId xmlns:p14="http://schemas.microsoft.com/office/powerpoint/2010/main" val="356780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ECDE81-0420-8D46-43B6-0A3E91EF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Arizona Kiva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EBB6-20B6-33C7-794A-5883DC75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7EC3695-CCAB-00C1-728F-C70D3AC4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50" y="0"/>
            <a:ext cx="5145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5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{87846FFC-0A27-47ED-A6A9-9E548164A7ED}tf56410444_win32</Template>
  <TotalTime>25</TotalTime>
  <Words>145</Words>
  <Application>Microsoft Office PowerPoint</Application>
  <PresentationFormat>Widescreen</PresentationFormat>
  <Paragraphs>59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Photography</vt:lpstr>
      <vt:lpstr>Sherie Kimble</vt:lpstr>
      <vt:lpstr>The Northwest</vt:lpstr>
      <vt:lpstr>PowerPoint Presentation</vt:lpstr>
      <vt:lpstr>PowerPoint Presentation</vt:lpstr>
      <vt:lpstr>PowerPoint Presentation</vt:lpstr>
      <vt:lpstr>PowerPoint Presentation</vt:lpstr>
      <vt:lpstr>The Southwest</vt:lpstr>
      <vt:lpstr>PowerPoint Presentation</vt:lpstr>
      <vt:lpstr>PowerPoint Presentation</vt:lpstr>
      <vt:lpstr>PowerPoint Presentation</vt:lpstr>
      <vt:lpstr>PowerPoint Presentation</vt:lpstr>
      <vt:lpstr>San Diego</vt:lpstr>
      <vt:lpstr>PowerPoint Presentation</vt:lpstr>
      <vt:lpstr>PowerPoint Presentation</vt:lpstr>
      <vt:lpstr>Colorado</vt:lpstr>
      <vt:lpstr>PowerPoint Presentation</vt:lpstr>
      <vt:lpstr>PowerPoint Presentation</vt:lpstr>
      <vt:lpstr>PowerPoint Presentation</vt:lpstr>
      <vt:lpstr>Headshots</vt:lpstr>
      <vt:lpstr>PowerPoint Presentation</vt:lpstr>
      <vt:lpstr>I believe I was always taking pictures, even before I had a camera.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Photograpy</dc:title>
  <dc:creator>Sherie Collins</dc:creator>
  <cp:lastModifiedBy>Sherie Collins</cp:lastModifiedBy>
  <cp:revision>2</cp:revision>
  <dcterms:created xsi:type="dcterms:W3CDTF">2022-11-14T02:23:54Z</dcterms:created>
  <dcterms:modified xsi:type="dcterms:W3CDTF">2022-11-14T02:49:44Z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